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8"/>
  </p:notesMasterIdLst>
  <p:sldIdLst>
    <p:sldId id="256" r:id="rId3"/>
    <p:sldId id="265" r:id="rId4"/>
    <p:sldId id="272" r:id="rId5"/>
    <p:sldId id="274" r:id="rId6"/>
    <p:sldId id="273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CC00CC"/>
    <a:srgbClr val="FF6600"/>
    <a:srgbClr val="FF5050"/>
    <a:srgbClr val="80008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3329B-F2EE-4AB6-BA72-C4A000FF52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B0F26-0434-4B02-8ED0-6E15D28551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334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1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41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31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3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1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29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0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69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71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7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32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89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9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0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40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216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85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80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46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96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7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4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A1880-9EFB-4DDE-8FA7-326CF3A01995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2EA2B-9F37-4962-9DF0-66D18A5B8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57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3ABD-5935-4C67-940E-E4070DB2DC1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F7909-9E99-440A-8199-923C500AEBF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92072" y="1132764"/>
            <a:ext cx="7424383" cy="3947699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«Математический КВН»</a:t>
            </a:r>
            <a:r>
              <a:rPr lang="ru-RU" sz="60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/>
            </a:r>
            <a:br>
              <a:rPr lang="ru-RU" sz="60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Педагог-наставник: 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r>
              <a:rPr lang="ru-RU" sz="2800" b="1" dirty="0" smtClean="0">
                <a:latin typeface="Monotype Corsiva" panose="03010101010201010101" pitchFamily="66" charset="0"/>
              </a:rPr>
              <a:t>воспитатель </a:t>
            </a:r>
            <a:r>
              <a:rPr lang="ru-RU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Доронина Светлана Владимировна, </a:t>
            </a:r>
            <a:r>
              <a:rPr lang="ru-RU" sz="2800" b="1" dirty="0" smtClean="0">
                <a:latin typeface="Monotype Corsiva" panose="03010101010201010101" pitchFamily="66" charset="0"/>
              </a:rPr>
              <a:t>ВКК</a:t>
            </a:r>
            <a:br>
              <a:rPr lang="ru-RU" sz="2800" b="1" dirty="0" smtClean="0">
                <a:latin typeface="Monotype Corsiva" panose="03010101010201010101" pitchFamily="66" charset="0"/>
              </a:rPr>
            </a:br>
            <a:endParaRPr lang="ru-RU" sz="5400" b="1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806" t="31688" r="19847" b="14632"/>
          <a:stretch/>
        </p:blipFill>
        <p:spPr>
          <a:xfrm>
            <a:off x="8596938" y="1132764"/>
            <a:ext cx="2227686" cy="19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36" y="146762"/>
            <a:ext cx="11304896" cy="179122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КВН</a:t>
            </a:r>
            <a:r>
              <a:rPr lang="ru-RU" sz="3600" b="1" dirty="0">
                <a:solidFill>
                  <a:prstClr val="black"/>
                </a:solidFill>
                <a:latin typeface="Monotype Corsiva" panose="03010101010201010101" pitchFamily="66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800080"/>
                </a:solidFill>
                <a:latin typeface="Monotype Corsiva" panose="03010101010201010101" pitchFamily="66" charset="0"/>
              </a:rPr>
              <a:t>«Обучение дошкольников анализу </a:t>
            </a:r>
            <a:r>
              <a:rPr lang="ru-RU" sz="2800" b="1" dirty="0" smtClean="0">
                <a:solidFill>
                  <a:srgbClr val="800080"/>
                </a:solidFill>
                <a:latin typeface="Monotype Corsiva" panose="03010101010201010101" pitchFamily="66" charset="0"/>
              </a:rPr>
              <a:t> предложений </a:t>
            </a:r>
            <a:r>
              <a:rPr lang="ru-RU" sz="2800" b="1" dirty="0">
                <a:solidFill>
                  <a:srgbClr val="800080"/>
                </a:solidFill>
                <a:latin typeface="Monotype Corsiva" panose="03010101010201010101" pitchFamily="66" charset="0"/>
              </a:rPr>
              <a:t>и </a:t>
            </a:r>
            <a:r>
              <a:rPr lang="ru-RU" sz="2800" b="1" dirty="0" err="1">
                <a:solidFill>
                  <a:srgbClr val="800080"/>
                </a:solidFill>
                <a:latin typeface="Monotype Corsiva" panose="03010101010201010101" pitchFamily="66" charset="0"/>
              </a:rPr>
              <a:t>звуко</a:t>
            </a:r>
            <a:r>
              <a:rPr lang="ru-RU" sz="2800" b="1" dirty="0">
                <a:solidFill>
                  <a:srgbClr val="800080"/>
                </a:solidFill>
                <a:latin typeface="Monotype Corsiva" panose="03010101010201010101" pitchFamily="66" charset="0"/>
              </a:rPr>
              <a:t>-буквенному анализу слов» </a:t>
            </a:r>
            <a:br>
              <a:rPr lang="ru-RU" sz="2800" b="1" dirty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78" y="1517460"/>
            <a:ext cx="8463128" cy="47605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695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8" y="908856"/>
            <a:ext cx="8960511" cy="5040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33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21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3" y="768325"/>
            <a:ext cx="9460177" cy="5321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72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" y="898193"/>
            <a:ext cx="8998424" cy="5061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18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5</Words>
  <Application>Microsoft Office PowerPoint</Application>
  <PresentationFormat>Широкоэкранный</PresentationFormat>
  <Paragraphs>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Calibri Light</vt:lpstr>
      <vt:lpstr>Monotype Corsiva</vt:lpstr>
      <vt:lpstr>Times New Roman</vt:lpstr>
      <vt:lpstr>Тема Office</vt:lpstr>
      <vt:lpstr>3_Тема Office</vt:lpstr>
      <vt:lpstr>«Математический КВН» Педагог-наставник:  воспитатель Доронина Светлана Владимировна, ВКК </vt:lpstr>
      <vt:lpstr>КВН «Обучение дошкольников анализу  предложений и звуко-буквенному анализу слов»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СЕМИНАР-ПРАКТИКУМ для начинающих педагогов «МНЕМОТЕХНИКА  как средство развития связной речи дошкольников»</dc:title>
  <dc:creator>home</dc:creator>
  <cp:lastModifiedBy>Пользователь</cp:lastModifiedBy>
  <cp:revision>19</cp:revision>
  <dcterms:created xsi:type="dcterms:W3CDTF">2023-01-24T08:12:24Z</dcterms:created>
  <dcterms:modified xsi:type="dcterms:W3CDTF">2023-04-20T07:43:56Z</dcterms:modified>
</cp:coreProperties>
</file>